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9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2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2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3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0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2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9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3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7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0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88F4-397E-3E49-83FF-35F7C7715CE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652ED-D532-374B-9813-B24B339B2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2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19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6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8" y="365295"/>
            <a:ext cx="7776205" cy="61448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178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0"/>
            <a:ext cx="7171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9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56034" cy="68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0"/>
            <a:ext cx="6949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2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Pace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 Pogrow</dc:creator>
  <cp:lastModifiedBy>Avi Pogrow</cp:lastModifiedBy>
  <cp:revision>3</cp:revision>
  <dcterms:created xsi:type="dcterms:W3CDTF">2016-03-21T12:33:02Z</dcterms:created>
  <dcterms:modified xsi:type="dcterms:W3CDTF">2016-03-21T12:59:31Z</dcterms:modified>
</cp:coreProperties>
</file>